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1" r:id="rId3"/>
    <p:sldId id="262" r:id="rId4"/>
    <p:sldId id="268" r:id="rId5"/>
    <p:sldId id="273" r:id="rId6"/>
    <p:sldId id="270" r:id="rId7"/>
    <p:sldId id="274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CFF"/>
    <a:srgbClr val="008F00"/>
    <a:srgbClr val="0432FF"/>
    <a:srgbClr val="CF302D"/>
    <a:srgbClr val="CBFFFF"/>
    <a:srgbClr val="76A3FF"/>
    <a:srgbClr val="FF9A60"/>
    <a:srgbClr val="40A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94698"/>
  </p:normalViewPr>
  <p:slideViewPr>
    <p:cSldViewPr snapToGrid="0" snapToObjects="1">
      <p:cViewPr>
        <p:scale>
          <a:sx n="90" d="100"/>
          <a:sy n="90" d="100"/>
        </p:scale>
        <p:origin x="10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BAC1E-A71F-1945-9D9A-F7DE3C78DE18}" type="datetimeFigureOut">
              <a:rPr lang="en-US" smtClean="0"/>
              <a:t>9/17/16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9ABAF-0D91-1B4C-8DBE-A6C5D36C1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2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7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9ABAF-0D91-1B4C-8DBE-A6C5D36C1D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05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0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5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C9634-154E-0E46-880F-96C103C8F2AC}" type="datetimeFigureOut">
              <a:rPr lang="en-US" smtClean="0"/>
              <a:t>9/17/16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6EF20-C8C7-C147-A368-F027AFB35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3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8" Type="http://schemas.microsoft.com/office/2007/relationships/hdphoto" Target="../media/hdphoto3.wdp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4.wdp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microsoft.com/office/2007/relationships/hdphoto" Target="../media/hdphoto5.wdp"/><Relationship Id="rId10" Type="http://schemas.openxmlformats.org/officeDocument/2006/relationships/image" Target="../media/image18.png"/><Relationship Id="rId11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microsoft.com/office/2007/relationships/hdphoto" Target="../media/hdphoto7.wdp"/><Relationship Id="rId6" Type="http://schemas.openxmlformats.org/officeDocument/2006/relationships/image" Target="../media/image22.png"/><Relationship Id="rId7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38" y="5398607"/>
            <a:ext cx="3819522" cy="13404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48" y="1240971"/>
            <a:ext cx="12188952" cy="1208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4" y="1040160"/>
            <a:ext cx="10384976" cy="140912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sz="7200" dirty="0" smtClean="0">
                <a:latin typeface="Courier" charset="0"/>
                <a:ea typeface="Courier" charset="0"/>
                <a:cs typeface="Courier" charset="0"/>
              </a:rPr>
              <a:t>import smart</a:t>
            </a:r>
            <a:r>
              <a:rPr lang="is-IS" sz="7200" dirty="0" smtClean="0">
                <a:latin typeface="Courier" charset="0"/>
                <a:ea typeface="Courier" charset="0"/>
                <a:cs typeface="Courier" charset="0"/>
              </a:rPr>
              <a:t>Import</a:t>
            </a:r>
            <a:endParaRPr lang="en-US" sz="7200" i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63"/>
            <a:ext cx="4305300" cy="11193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0786" y="1925213"/>
            <a:ext cx="100304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”</a:t>
            </a:r>
            <a:r>
              <a:rPr lang="en-US" sz="3200" i="1" dirty="0">
                <a:latin typeface="Avenir Book Oblique" charset="0"/>
                <a:ea typeface="Avenir Book Oblique" charset="0"/>
                <a:cs typeface="Avenir Book Oblique" charset="0"/>
              </a:rPr>
              <a:t>You don’t know what you don’t know</a:t>
            </a:r>
            <a:r>
              <a:rPr lang="is-IS" sz="3200" i="1" dirty="0">
                <a:latin typeface="Avenir Book Oblique" charset="0"/>
                <a:ea typeface="Avenir Book Oblique" charset="0"/>
                <a:cs typeface="Avenir Book Oblique" charset="0"/>
              </a:rPr>
              <a:t>…” </a:t>
            </a:r>
            <a:endParaRPr lang="is-IS" sz="3200" i="1" dirty="0" smtClean="0">
              <a:latin typeface="Avenir Book Oblique" charset="0"/>
              <a:ea typeface="Avenir Book Oblique" charset="0"/>
              <a:cs typeface="Avenir Book Oblique" charset="0"/>
            </a:endParaRPr>
          </a:p>
          <a:p>
            <a:pPr algn="ctr"/>
            <a:r>
              <a:rPr lang="is-IS" sz="3200" i="1" dirty="0">
                <a:latin typeface="Avenir Book Oblique" charset="0"/>
                <a:ea typeface="Avenir Book Oblique" charset="0"/>
                <a:cs typeface="Avenir Book Oblique" charset="0"/>
              </a:rPr>
              <a:t>	</a:t>
            </a:r>
            <a:r>
              <a:rPr lang="is-IS" sz="32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			</a:t>
            </a:r>
            <a:r>
              <a:rPr lang="is-IS" sz="3200" i="1" dirty="0">
                <a:latin typeface="Avenir Book Oblique" charset="0"/>
                <a:ea typeface="Avenir Book Oblique" charset="0"/>
                <a:cs typeface="Avenir Book Oblique" charset="0"/>
              </a:rPr>
              <a:t> </a:t>
            </a:r>
            <a:r>
              <a:rPr lang="is-IS" sz="32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                        - unknown</a:t>
            </a:r>
            <a:endParaRPr lang="en-US" sz="3200" i="1" dirty="0"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901" y="3536983"/>
            <a:ext cx="11849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Purpose:</a:t>
            </a:r>
            <a:r>
              <a:rPr lang="en-US" sz="4000" i="1" dirty="0" smtClean="0">
                <a:latin typeface="Avenir Oblique" charset="0"/>
                <a:ea typeface="Avenir Oblique" charset="0"/>
                <a:cs typeface="Avenir Oblique" charset="0"/>
              </a:rPr>
              <a:t> </a:t>
            </a:r>
            <a:endParaRPr lang="en-US" sz="4000" i="1" dirty="0">
              <a:latin typeface="Avenir Oblique" charset="0"/>
              <a:ea typeface="Avenir Oblique" charset="0"/>
              <a:cs typeface="Avenir Oblique" charset="0"/>
            </a:endParaRPr>
          </a:p>
          <a:p>
            <a:r>
              <a:rPr lang="en-US" sz="4000" i="1" dirty="0" smtClean="0">
                <a:latin typeface="Avenir Oblique" charset="0"/>
                <a:ea typeface="Avenir Oblique" charset="0"/>
                <a:cs typeface="Avenir Oblique" charset="0"/>
              </a:rPr>
              <a:t>	</a:t>
            </a:r>
            <a:r>
              <a:rPr lang="en-US" sz="4000" i="1" dirty="0">
                <a:latin typeface="Avenir Oblique" charset="0"/>
                <a:ea typeface="Avenir Oblique" charset="0"/>
                <a:cs typeface="Avenir Oblique" charset="0"/>
              </a:rPr>
              <a:t>Provide </a:t>
            </a:r>
            <a:r>
              <a:rPr lang="en-US" sz="4000" i="1" dirty="0" smtClean="0">
                <a:latin typeface="Avenir Oblique" charset="0"/>
                <a:ea typeface="Avenir Oblique" charset="0"/>
                <a:cs typeface="Avenir Oblique" charset="0"/>
              </a:rPr>
              <a:t>recommendations for Python libraries</a:t>
            </a:r>
            <a:endParaRPr lang="en-US" sz="4000" i="1" dirty="0">
              <a:latin typeface="Avenir Oblique" charset="0"/>
              <a:ea typeface="Avenir Oblique" charset="0"/>
              <a:cs typeface="Avenir Obliq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0787" y="3027892"/>
            <a:ext cx="10030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88,678</a:t>
            </a:r>
            <a:r>
              <a:rPr lang="en-US" sz="3200" i="1" dirty="0" smtClean="0">
                <a:latin typeface="Avenir Oblique" charset="0"/>
                <a:ea typeface="Avenir Oblique" charset="0"/>
                <a:cs typeface="Avenir Oblique" charset="0"/>
              </a:rPr>
              <a:t> packages in the Python Package Index</a:t>
            </a:r>
          </a:p>
        </p:txBody>
      </p:sp>
      <p:pic>
        <p:nvPicPr>
          <p:cNvPr id="1026" name="Picture 2" descr="mage result for pytho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25516" r="25472" b="25473"/>
          <a:stretch/>
        </p:blipFill>
        <p:spPr bwMode="auto">
          <a:xfrm>
            <a:off x="10011988" y="2382715"/>
            <a:ext cx="1871504" cy="1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55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" y="149334"/>
            <a:ext cx="3659505" cy="904113"/>
          </a:xfrm>
          <a:prstGeom prst="rect">
            <a:avLst/>
          </a:prstGeom>
        </p:spPr>
      </p:pic>
      <p:pic>
        <p:nvPicPr>
          <p:cNvPr id="1030" name="Picture 6" descr="ttps://sparkhub.databricks.com/wp-content/uploads/2016/06/apache-spark-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08" y="3087625"/>
            <a:ext cx="2502353" cy="130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le:MongoDB-Logo.sv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21" y="3246950"/>
            <a:ext cx="3269820" cy="98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age result for databricks logo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51" y="2319438"/>
            <a:ext cx="3568669" cy="6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ed Rectangle 57"/>
          <p:cNvSpPr/>
          <p:nvPr/>
        </p:nvSpPr>
        <p:spPr>
          <a:xfrm>
            <a:off x="6153403" y="3005637"/>
            <a:ext cx="3602736" cy="146304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2552700" y="4470400"/>
            <a:ext cx="7203439" cy="2286000"/>
          </a:xfrm>
          <a:prstGeom prst="roundRect">
            <a:avLst>
              <a:gd name="adj" fmla="val 607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ge result for aw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00" y="4639366"/>
            <a:ext cx="6205939" cy="197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153403" y="2274106"/>
            <a:ext cx="3602736" cy="73152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552701" y="3005637"/>
            <a:ext cx="3602736" cy="1463040"/>
          </a:xfrm>
          <a:prstGeom prst="roundRect">
            <a:avLst>
              <a:gd name="adj" fmla="val 586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119573" y="2117303"/>
            <a:ext cx="398719" cy="849155"/>
          </a:xfrm>
          <a:prstGeom prst="downArrow">
            <a:avLst>
              <a:gd name="adj1" fmla="val 50000"/>
              <a:gd name="adj2" fmla="val 76923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4" descr="mage result for github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195082"/>
            <a:ext cx="3156514" cy="104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96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" y="107535"/>
            <a:ext cx="3616452" cy="9471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02253" y="153750"/>
            <a:ext cx="255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Avenir Oblique" charset="0"/>
                <a:ea typeface="Avenir Oblique" charset="0"/>
                <a:cs typeface="Avenir Oblique" charset="0"/>
              </a:rPr>
              <a:t>Python </a:t>
            </a:r>
            <a:endParaRPr lang="en-US" sz="2000" i="1" dirty="0">
              <a:latin typeface="Avenir Oblique" charset="0"/>
              <a:ea typeface="Avenir Oblique" charset="0"/>
              <a:cs typeface="Avenir Obliq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253" y="553860"/>
            <a:ext cx="4762500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563467" y="1432860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2,654 –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 Repositories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02252" y="154647"/>
            <a:ext cx="2556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latin typeface="Avenir Oblique" charset="0"/>
                <a:ea typeface="Avenir Oblique" charset="0"/>
                <a:cs typeface="Avenir Oblique" charset="0"/>
              </a:rPr>
              <a:t>Markdown</a:t>
            </a:r>
            <a:endParaRPr lang="en-US" sz="2000" i="1" dirty="0">
              <a:latin typeface="Avenir Oblique" charset="0"/>
              <a:ea typeface="Avenir Oblique" charset="0"/>
              <a:cs typeface="Avenir Obliqu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3467" y="2833199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99,210 – 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Python </a:t>
            </a:r>
            <a:r>
              <a:rPr lang="is-IS" sz="2800" i="1" dirty="0">
                <a:latin typeface="Avenir Oblique" charset="0"/>
                <a:ea typeface="Avenir Oblique" charset="0"/>
                <a:cs typeface="Avenir Oblique" charset="0"/>
              </a:rPr>
              <a:t>files 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3467" y="2135749"/>
            <a:ext cx="4925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24,010 – </a:t>
            </a:r>
            <a:r>
              <a:rPr lang="en-US" sz="2800" i="1" dirty="0" smtClean="0">
                <a:latin typeface="Avenir Oblique" charset="0"/>
                <a:ea typeface="Avenir Oblique" charset="0"/>
                <a:cs typeface="Avenir Oblique" charset="0"/>
              </a:rPr>
              <a:t>Markdown </a:t>
            </a:r>
            <a:r>
              <a:rPr lang="is-IS" sz="2800" i="1" dirty="0" smtClean="0">
                <a:latin typeface="Avenir Oblique" charset="0"/>
                <a:ea typeface="Avenir Oblique" charset="0"/>
                <a:cs typeface="Avenir Oblique" charset="0"/>
              </a:rPr>
              <a:t>files</a:t>
            </a:r>
            <a:r>
              <a:rPr lang="is-IS" sz="2800" b="1" i="1" dirty="0" smtClean="0">
                <a:latin typeface="Avenir Heavy Oblique" charset="0"/>
                <a:ea typeface="Avenir Heavy Oblique" charset="0"/>
                <a:cs typeface="Avenir Heavy Oblique" charset="0"/>
              </a:rPr>
              <a:t>	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387" y="553860"/>
            <a:ext cx="6375400" cy="543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ectangle 31"/>
          <p:cNvSpPr/>
          <p:nvPr/>
        </p:nvSpPr>
        <p:spPr>
          <a:xfrm>
            <a:off x="5629275" y="2077373"/>
            <a:ext cx="5067942" cy="2180303"/>
          </a:xfrm>
          <a:prstGeom prst="rect">
            <a:avLst/>
          </a:prstGeom>
          <a:noFill/>
          <a:ln w="66675">
            <a:solidFill>
              <a:srgbClr val="FFC000"/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3" grpId="0"/>
      <p:bldP spid="23" grpId="1"/>
      <p:bldP spid="24" grpId="0"/>
      <p:bldP spid="25" grpId="0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1" y="215581"/>
            <a:ext cx="5022850" cy="760603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637460" y="1671078"/>
            <a:ext cx="1878669" cy="1751589"/>
          </a:xfrm>
          <a:prstGeom prst="roundRect">
            <a:avLst>
              <a:gd name="adj" fmla="val 87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pandas</a:t>
            </a:r>
          </a:p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nltk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959420" y="26646"/>
            <a:ext cx="8440941" cy="6811666"/>
            <a:chOff x="3809963" y="33646"/>
            <a:chExt cx="8440941" cy="681166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963" y="3639066"/>
              <a:ext cx="1365504" cy="189179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4929888" y="33646"/>
              <a:ext cx="7321016" cy="6811666"/>
              <a:chOff x="4686301" y="46335"/>
              <a:chExt cx="7321016" cy="681166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>
                      <a:alpha val="99608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1280" t="7708" r="2064" b="1768"/>
              <a:stretch/>
            </p:blipFill>
            <p:spPr>
              <a:xfrm>
                <a:off x="4686301" y="46335"/>
                <a:ext cx="7321016" cy="6811666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0741050" y="5557835"/>
                <a:ext cx="1266267" cy="1228725"/>
              </a:xfrm>
              <a:prstGeom prst="rect">
                <a:avLst/>
              </a:prstGeom>
              <a:solidFill>
                <a:srgbClr val="6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8202249" y="3711064"/>
            <a:ext cx="3989751" cy="3139936"/>
            <a:chOff x="6673487" y="2466214"/>
            <a:chExt cx="3989751" cy="3139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487" y="4132831"/>
              <a:ext cx="782320" cy="1066800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7358099" y="2466214"/>
              <a:ext cx="3305139" cy="3139936"/>
              <a:chOff x="-553909" y="4038856"/>
              <a:chExt cx="3305139" cy="3139936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>
                      <a:alpha val="99608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1281" t="7708" r="3506" b="1768"/>
              <a:stretch/>
            </p:blipFill>
            <p:spPr>
              <a:xfrm>
                <a:off x="-553909" y="4038856"/>
                <a:ext cx="3305139" cy="3127248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2123053" y="6537210"/>
                <a:ext cx="628177" cy="641582"/>
              </a:xfrm>
              <a:prstGeom prst="rect">
                <a:avLst/>
              </a:prstGeom>
              <a:solidFill>
                <a:srgbClr val="6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122" name="Picture 2" descr="ill Lumbergh - if you could write a readme for that repo that'd b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33"/>
          <a:stretch/>
        </p:blipFill>
        <p:spPr bwMode="auto">
          <a:xfrm>
            <a:off x="3495424" y="1688986"/>
            <a:ext cx="4762500" cy="383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Up Arrow 43"/>
          <p:cNvSpPr/>
          <p:nvPr/>
        </p:nvSpPr>
        <p:spPr>
          <a:xfrm rot="17546651">
            <a:off x="7258281" y="3896475"/>
            <a:ext cx="531435" cy="1514325"/>
          </a:xfrm>
          <a:prstGeom prst="upArrow">
            <a:avLst>
              <a:gd name="adj1" fmla="val 50000"/>
              <a:gd name="adj2" fmla="val 94827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99608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3322" t="48959" r="57731" b="23750"/>
          <a:stretch/>
        </p:blipFill>
        <p:spPr>
          <a:xfrm>
            <a:off x="4347930" y="2994408"/>
            <a:ext cx="2418323" cy="2030704"/>
          </a:xfrm>
          <a:prstGeom prst="rect">
            <a:avLst/>
          </a:prstGeom>
        </p:spPr>
      </p:pic>
      <p:sp>
        <p:nvSpPr>
          <p:cNvPr id="47" name="Up Arrow 46"/>
          <p:cNvSpPr/>
          <p:nvPr/>
        </p:nvSpPr>
        <p:spPr>
          <a:xfrm rot="17546651">
            <a:off x="3324468" y="2539202"/>
            <a:ext cx="531435" cy="1514325"/>
          </a:xfrm>
          <a:prstGeom prst="upArrow">
            <a:avLst>
              <a:gd name="adj1" fmla="val 50000"/>
              <a:gd name="adj2" fmla="val 94827"/>
            </a:avLst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" y="179712"/>
            <a:ext cx="7620381" cy="846709"/>
          </a:xfrm>
          <a:prstGeom prst="rect">
            <a:avLst/>
          </a:prstGeom>
        </p:spPr>
      </p:pic>
      <p:sp>
        <p:nvSpPr>
          <p:cNvPr id="14" name="Document 13"/>
          <p:cNvSpPr/>
          <p:nvPr/>
        </p:nvSpPr>
        <p:spPr>
          <a:xfrm>
            <a:off x="2015862" y="1466127"/>
            <a:ext cx="8099688" cy="4663211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tlCol="0" anchor="t" anchorCtr="0"/>
          <a:lstStyle/>
          <a:p>
            <a:endParaRPr lang="en-US" dirty="0" smtClean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9614" y="1614458"/>
            <a:ext cx="4044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smartImport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9614" y="1993120"/>
            <a:ext cx="2941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si.get_library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49614" y="2371782"/>
            <a:ext cx="73863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‘pandas’,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nltk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49614" y="2750444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nltk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9614" y="315468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si.get_coalesce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49614" y="3502566"/>
            <a:ext cx="597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[‘re’, ‘string’,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textblob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’, ‘</a:t>
            </a:r>
            <a:r>
              <a:rPr lang="en-US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matplotlib</a:t>
            </a:r>
            <a:r>
              <a:rPr lang="en-US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’]</a:t>
            </a:r>
          </a:p>
        </p:txBody>
      </p:sp>
    </p:spTree>
    <p:extLst>
      <p:ext uri="{BB962C8B-B14F-4D97-AF65-F5344CB8AC3E}">
        <p14:creationId xmlns:p14="http://schemas.microsoft.com/office/powerpoint/2010/main" val="17824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" y="206524"/>
            <a:ext cx="4262247" cy="789305"/>
          </a:xfrm>
          <a:prstGeom prst="rect">
            <a:avLst/>
          </a:prstGeom>
        </p:spPr>
      </p:pic>
      <p:pic>
        <p:nvPicPr>
          <p:cNvPr id="6152" name="Picture 8" descr="mage result for graphx log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>
                  <a:alpha val="99608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87" b="16385"/>
          <a:stretch/>
        </p:blipFill>
        <p:spPr bwMode="auto">
          <a:xfrm>
            <a:off x="1126150" y="2045142"/>
            <a:ext cx="3039247" cy="9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graph network visualiza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270"/>
          <a:stretch/>
        </p:blipFill>
        <p:spPr bwMode="auto">
          <a:xfrm>
            <a:off x="4786312" y="747051"/>
            <a:ext cx="6157913" cy="5740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6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" y="183067"/>
            <a:ext cx="3401187" cy="846709"/>
          </a:xfrm>
          <a:prstGeom prst="rect">
            <a:avLst/>
          </a:prstGeom>
        </p:spPr>
      </p:pic>
      <p:pic>
        <p:nvPicPr>
          <p:cNvPr id="1030" name="Picture 6" descr="mage result for github socia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119" y="411480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linkedin social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t="5611" r="3602" b="4167"/>
          <a:stretch/>
        </p:blipFill>
        <p:spPr bwMode="auto">
          <a:xfrm>
            <a:off x="3670119" y="3061509"/>
            <a:ext cx="923544" cy="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96868" y="3335129"/>
            <a:ext cx="3705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Avenir Book Oblique" charset="0"/>
                <a:ea typeface="Avenir Book Oblique" charset="0"/>
                <a:cs typeface="Avenir Book Oblique" charset="0"/>
              </a:rPr>
              <a:t>www.linkedin.com</a:t>
            </a:r>
            <a:r>
              <a:rPr lang="en-US" i="1" dirty="0" smtClean="0">
                <a:latin typeface="Avenir Book Oblique" charset="0"/>
                <a:ea typeface="Avenir Book Oblique" charset="0"/>
                <a:cs typeface="Avenir Book Oblique" charset="0"/>
              </a:rPr>
              <a:t>/in/</a:t>
            </a:r>
            <a:r>
              <a:rPr lang="en-US" b="1" i="1" dirty="0" err="1" smtClean="0">
                <a:latin typeface="Avenir Heavy Oblique" charset="0"/>
                <a:ea typeface="Avenir Heavy Oblique" charset="0"/>
                <a:cs typeface="Avenir Heavy Oblique" charset="0"/>
              </a:rPr>
              <a:t>bryantbiggs</a:t>
            </a:r>
            <a:endParaRPr lang="en-US" b="1" i="1" dirty="0"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6868" y="4387339"/>
            <a:ext cx="274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venir Book Oblique" charset="0"/>
                <a:ea typeface="Avenir Book Oblique" charset="0"/>
                <a:cs typeface="Avenir Book Oblique" charset="0"/>
              </a:rPr>
              <a:t>github.com</a:t>
            </a:r>
            <a:r>
              <a:rPr lang="en-US" i="1" dirty="0"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r>
              <a:rPr lang="en-US" b="1" i="1" dirty="0" err="1">
                <a:latin typeface="Avenir Heavy Oblique" charset="0"/>
                <a:ea typeface="Avenir Heavy Oblique" charset="0"/>
                <a:cs typeface="Avenir Heavy Oblique" charset="0"/>
              </a:rPr>
              <a:t>bryantbiggs</a:t>
            </a:r>
            <a:endParaRPr lang="en-US" b="1" i="1" dirty="0">
              <a:latin typeface="Avenir Heavy Oblique" charset="0"/>
              <a:ea typeface="Avenir Heavy Oblique" charset="0"/>
              <a:cs typeface="Avenir Heavy Obliq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20083" y="1690688"/>
            <a:ext cx="55000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dirty="0" smtClean="0">
                <a:latin typeface="Avenir Book Oblique" charset="0"/>
                <a:ea typeface="Avenir Book Oblique" charset="0"/>
                <a:cs typeface="Avenir Book Oblique" charset="0"/>
              </a:rPr>
              <a:t>Bryant Biggs</a:t>
            </a:r>
            <a:endParaRPr lang="en-US" sz="5400" i="1" dirty="0">
              <a:latin typeface="Avenir Book Oblique" charset="0"/>
              <a:ea typeface="Avenir Book Oblique" charset="0"/>
              <a:cs typeface="Avenir Book Oblique" charset="0"/>
            </a:endParaRPr>
          </a:p>
        </p:txBody>
      </p:sp>
      <p:pic>
        <p:nvPicPr>
          <p:cNvPr id="2050" name="Picture 2" descr="mage result for medium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0" t="29812" r="32889" b="29009"/>
          <a:stretch/>
        </p:blipFill>
        <p:spPr bwMode="auto">
          <a:xfrm>
            <a:off x="3598743" y="5165928"/>
            <a:ext cx="1057152" cy="91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96868" y="5433769"/>
            <a:ext cx="390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venir Book Oblique" charset="0"/>
                <a:ea typeface="Avenir Book Oblique" charset="0"/>
                <a:cs typeface="Avenir Book Oblique" charset="0"/>
              </a:rPr>
              <a:t>medium.com</a:t>
            </a:r>
            <a:r>
              <a:rPr lang="en-US" i="1" dirty="0">
                <a:latin typeface="Avenir Book Oblique" charset="0"/>
                <a:ea typeface="Avenir Book Oblique" charset="0"/>
                <a:cs typeface="Avenir Book Oblique" charset="0"/>
              </a:rPr>
              <a:t>/</a:t>
            </a:r>
            <a:r>
              <a:rPr lang="en-US" b="1" i="1" dirty="0">
                <a:latin typeface="Avenir Heavy Oblique" charset="0"/>
                <a:ea typeface="Avenir Heavy Oblique" charset="0"/>
                <a:cs typeface="Avenir Heavy Oblique" charset="0"/>
              </a:rPr>
              <a:t>big-data-engineering</a:t>
            </a:r>
          </a:p>
        </p:txBody>
      </p:sp>
    </p:spTree>
    <p:extLst>
      <p:ext uri="{BB962C8B-B14F-4D97-AF65-F5344CB8AC3E}">
        <p14:creationId xmlns:p14="http://schemas.microsoft.com/office/powerpoint/2010/main" val="58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5013</TotalTime>
  <Words>89</Words>
  <Application>Microsoft Macintosh PowerPoint</Application>
  <PresentationFormat>Widescreen</PresentationFormat>
  <Paragraphs>30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Avenir Book Oblique</vt:lpstr>
      <vt:lpstr>Avenir Heavy Oblique</vt:lpstr>
      <vt:lpstr>Avenir Oblique</vt:lpstr>
      <vt:lpstr>Calibri</vt:lpstr>
      <vt:lpstr>Calibri Light</vt:lpstr>
      <vt:lpstr>Courier</vt:lpstr>
      <vt:lpstr>Arial</vt:lpstr>
      <vt:lpstr>Office Theme</vt:lpstr>
      <vt:lpstr>import smartImport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Bryant Biggs</dc:creator>
  <cp:lastModifiedBy>Bryant Biggs</cp:lastModifiedBy>
  <cp:revision>218</cp:revision>
  <dcterms:created xsi:type="dcterms:W3CDTF">2016-08-30T01:37:24Z</dcterms:created>
  <dcterms:modified xsi:type="dcterms:W3CDTF">2016-09-17T13:14:59Z</dcterms:modified>
</cp:coreProperties>
</file>